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AE380-3C85-4123-AD2E-FE314EAF8093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EF92D-7C16-4647-AE6C-313B8A53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58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F92D-7C16-4647-AE6C-313B8A5366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F92D-7C16-4647-AE6C-313B8A5366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0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F92D-7C16-4647-AE6C-313B8A5366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0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F92D-7C16-4647-AE6C-313B8A5366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4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3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2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8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8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2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3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9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5C71D-1F50-46F8-8FAD-07226B7E1434}" type="datetimeFigureOut">
              <a:rPr lang="en-US" smtClean="0"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AA8AD-18A6-40BF-BD0A-F7158A55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(very) Brief Introduction to Cluster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Aaron Fisher</a:t>
            </a:r>
          </a:p>
          <a:p>
            <a:r>
              <a:rPr lang="en-US" dirty="0" smtClean="0"/>
              <a:t>Prasad </a:t>
            </a:r>
            <a:r>
              <a:rPr lang="en-US" dirty="0" err="1" smtClean="0"/>
              <a:t>Patil</a:t>
            </a:r>
            <a:endParaRPr lang="en-US" dirty="0" smtClean="0"/>
          </a:p>
          <a:p>
            <a:r>
              <a:rPr lang="en-US" dirty="0" err="1" smtClean="0"/>
              <a:t>Biostat</a:t>
            </a:r>
            <a:r>
              <a:rPr lang="en-US" dirty="0" smtClean="0"/>
              <a:t> Computing Club, 9/6/12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7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390659" y="2447925"/>
            <a:ext cx="1295400" cy="8382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859" y="3590925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Your Laptop</a:t>
            </a:r>
            <a:endParaRPr lang="en-US" sz="2400" dirty="0"/>
          </a:p>
        </p:txBody>
      </p:sp>
      <p:sp>
        <p:nvSpPr>
          <p:cNvPr id="6" name="server"/>
          <p:cNvSpPr>
            <a:spLocks noEditPoints="1" noChangeArrowheads="1"/>
          </p:cNvSpPr>
          <p:nvPr/>
        </p:nvSpPr>
        <p:spPr bwMode="auto">
          <a:xfrm>
            <a:off x="2595563" y="2381250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00200" y="2867025"/>
            <a:ext cx="7239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57400" y="3413719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  <a:r>
              <a:rPr lang="en-US" sz="2400" dirty="0" smtClean="0"/>
              <a:t>nigma2</a:t>
            </a:r>
          </a:p>
          <a:p>
            <a:pPr algn="ctr"/>
            <a:r>
              <a:rPr lang="en-US" sz="2400" dirty="0" smtClean="0"/>
              <a:t>(master)</a:t>
            </a:r>
            <a:endParaRPr lang="en-US" sz="2400" dirty="0"/>
          </a:p>
        </p:txBody>
      </p:sp>
      <p:sp>
        <p:nvSpPr>
          <p:cNvPr id="15" name="server"/>
          <p:cNvSpPr>
            <a:spLocks noEditPoints="1" noChangeArrowheads="1"/>
          </p:cNvSpPr>
          <p:nvPr/>
        </p:nvSpPr>
        <p:spPr bwMode="auto">
          <a:xfrm>
            <a:off x="6172202" y="4667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server"/>
          <p:cNvSpPr>
            <a:spLocks noEditPoints="1" noChangeArrowheads="1"/>
          </p:cNvSpPr>
          <p:nvPr/>
        </p:nvSpPr>
        <p:spPr bwMode="auto">
          <a:xfrm>
            <a:off x="6172202" y="18383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server"/>
          <p:cNvSpPr>
            <a:spLocks noEditPoints="1" noChangeArrowheads="1"/>
          </p:cNvSpPr>
          <p:nvPr/>
        </p:nvSpPr>
        <p:spPr bwMode="auto">
          <a:xfrm>
            <a:off x="6183001" y="3281832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server"/>
          <p:cNvSpPr>
            <a:spLocks noEditPoints="1" noChangeArrowheads="1"/>
          </p:cNvSpPr>
          <p:nvPr/>
        </p:nvSpPr>
        <p:spPr bwMode="auto">
          <a:xfrm>
            <a:off x="6226130" y="53435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638802" y="428392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…</a:t>
            </a:r>
            <a:endParaRPr lang="en-US" sz="4800" dirty="0"/>
          </a:p>
        </p:txBody>
      </p:sp>
      <p:cxnSp>
        <p:nvCxnSpPr>
          <p:cNvPr id="27" name="Elbow Connector 26"/>
          <p:cNvCxnSpPr/>
          <p:nvPr/>
        </p:nvCxnSpPr>
        <p:spPr>
          <a:xfrm flipV="1">
            <a:off x="3009899" y="919162"/>
            <a:ext cx="2933701" cy="1371604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3009899" y="4283928"/>
            <a:ext cx="2933701" cy="1578411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39000" y="241818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Compute Nodes</a:t>
            </a:r>
            <a:endParaRPr lang="en-US" sz="2400" dirty="0"/>
          </a:p>
        </p:txBody>
      </p:sp>
      <p:cxnSp>
        <p:nvCxnSpPr>
          <p:cNvPr id="63" name="Elbow Connector 62"/>
          <p:cNvCxnSpPr/>
          <p:nvPr/>
        </p:nvCxnSpPr>
        <p:spPr>
          <a:xfrm flipV="1">
            <a:off x="3505200" y="2068002"/>
            <a:ext cx="2514600" cy="608523"/>
          </a:xfrm>
          <a:prstGeom prst="bentConnector3">
            <a:avLst>
              <a:gd name="adj1" fmla="val 27465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>
            <a:off x="3505200" y="3249185"/>
            <a:ext cx="2514600" cy="580032"/>
          </a:xfrm>
          <a:prstGeom prst="bentConnector3">
            <a:avLst>
              <a:gd name="adj1" fmla="val 2797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400800" y="140902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400800" y="284059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002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400800" y="428392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003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400800" y="632567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676400" y="2558534"/>
            <a:ext cx="76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SSH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9347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5" grpId="0" animBg="1"/>
      <p:bldP spid="17" grpId="0" animBg="1"/>
      <p:bldP spid="18" grpId="0" animBg="1"/>
      <p:bldP spid="22" grpId="0" animBg="1"/>
      <p:bldP spid="23" grpId="0"/>
      <p:bldP spid="51" grpId="0"/>
      <p:bldP spid="70" grpId="0"/>
      <p:bldP spid="71" grpId="0"/>
      <p:bldP spid="72" grpId="0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390659" y="2447925"/>
            <a:ext cx="1295400" cy="8382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859" y="3590925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Your Laptop</a:t>
            </a:r>
            <a:endParaRPr lang="en-US" sz="2400" dirty="0"/>
          </a:p>
        </p:txBody>
      </p:sp>
      <p:sp>
        <p:nvSpPr>
          <p:cNvPr id="6" name="server"/>
          <p:cNvSpPr>
            <a:spLocks noEditPoints="1" noChangeArrowheads="1"/>
          </p:cNvSpPr>
          <p:nvPr/>
        </p:nvSpPr>
        <p:spPr bwMode="auto">
          <a:xfrm>
            <a:off x="2595563" y="2381250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00200" y="2867025"/>
            <a:ext cx="7239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57400" y="3413719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  <a:r>
              <a:rPr lang="en-US" sz="2400" dirty="0" smtClean="0"/>
              <a:t>nigma2</a:t>
            </a:r>
          </a:p>
          <a:p>
            <a:pPr algn="ctr"/>
            <a:r>
              <a:rPr lang="en-US" sz="2400" dirty="0" smtClean="0"/>
              <a:t>(master)</a:t>
            </a:r>
            <a:endParaRPr lang="en-US" sz="2400" dirty="0"/>
          </a:p>
        </p:txBody>
      </p:sp>
      <p:sp>
        <p:nvSpPr>
          <p:cNvPr id="15" name="server"/>
          <p:cNvSpPr>
            <a:spLocks noEditPoints="1" noChangeArrowheads="1"/>
          </p:cNvSpPr>
          <p:nvPr/>
        </p:nvSpPr>
        <p:spPr bwMode="auto">
          <a:xfrm>
            <a:off x="6172202" y="4667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server"/>
          <p:cNvSpPr>
            <a:spLocks noEditPoints="1" noChangeArrowheads="1"/>
          </p:cNvSpPr>
          <p:nvPr/>
        </p:nvSpPr>
        <p:spPr bwMode="auto">
          <a:xfrm>
            <a:off x="6172202" y="18383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server"/>
          <p:cNvSpPr>
            <a:spLocks noEditPoints="1" noChangeArrowheads="1"/>
          </p:cNvSpPr>
          <p:nvPr/>
        </p:nvSpPr>
        <p:spPr bwMode="auto">
          <a:xfrm>
            <a:off x="6183001" y="3281832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server"/>
          <p:cNvSpPr>
            <a:spLocks noEditPoints="1" noChangeArrowheads="1"/>
          </p:cNvSpPr>
          <p:nvPr/>
        </p:nvSpPr>
        <p:spPr bwMode="auto">
          <a:xfrm>
            <a:off x="6226130" y="53435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638802" y="428392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…</a:t>
            </a:r>
            <a:endParaRPr lang="en-US" sz="4800" dirty="0"/>
          </a:p>
        </p:txBody>
      </p:sp>
      <p:cxnSp>
        <p:nvCxnSpPr>
          <p:cNvPr id="27" name="Elbow Connector 26"/>
          <p:cNvCxnSpPr/>
          <p:nvPr/>
        </p:nvCxnSpPr>
        <p:spPr>
          <a:xfrm flipV="1">
            <a:off x="3009899" y="919162"/>
            <a:ext cx="2933701" cy="1371604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3009899" y="4283928"/>
            <a:ext cx="2933701" cy="1578411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39000" y="241818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Compute Nodes</a:t>
            </a:r>
            <a:endParaRPr lang="en-US" sz="2400" dirty="0"/>
          </a:p>
        </p:txBody>
      </p:sp>
      <p:cxnSp>
        <p:nvCxnSpPr>
          <p:cNvPr id="63" name="Elbow Connector 62"/>
          <p:cNvCxnSpPr/>
          <p:nvPr/>
        </p:nvCxnSpPr>
        <p:spPr>
          <a:xfrm flipV="1">
            <a:off x="3505200" y="2068002"/>
            <a:ext cx="2514600" cy="608523"/>
          </a:xfrm>
          <a:prstGeom prst="bentConnector3">
            <a:avLst>
              <a:gd name="adj1" fmla="val 27465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>
            <a:off x="3505200" y="3249185"/>
            <a:ext cx="2514600" cy="580032"/>
          </a:xfrm>
          <a:prstGeom prst="bentConnector3">
            <a:avLst>
              <a:gd name="adj1" fmla="val 2797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400800" y="140902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400800" y="284059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002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400800" y="428392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003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400800" y="632567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676400" y="2558534"/>
            <a:ext cx="76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SSH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00159" y="286355"/>
            <a:ext cx="2123941" cy="1323439"/>
          </a:xfrm>
          <a:prstGeom prst="rect">
            <a:avLst/>
          </a:prstGeom>
          <a:noFill/>
          <a:ln w="22225">
            <a:solidFill>
              <a:srgbClr val="FFFF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0" dirty="0" err="1" smtClean="0"/>
              <a:t>qrsh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8047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390659" y="2447925"/>
            <a:ext cx="1295400" cy="8382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859" y="3590925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Your Laptop</a:t>
            </a:r>
            <a:endParaRPr lang="en-US" sz="2400" dirty="0"/>
          </a:p>
        </p:txBody>
      </p:sp>
      <p:sp>
        <p:nvSpPr>
          <p:cNvPr id="6" name="server"/>
          <p:cNvSpPr>
            <a:spLocks noEditPoints="1" noChangeArrowheads="1"/>
          </p:cNvSpPr>
          <p:nvPr/>
        </p:nvSpPr>
        <p:spPr bwMode="auto">
          <a:xfrm>
            <a:off x="2595563" y="2381250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00200" y="2867025"/>
            <a:ext cx="7239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57400" y="3413719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  <a:r>
              <a:rPr lang="en-US" sz="2400" dirty="0" smtClean="0"/>
              <a:t>nigma2</a:t>
            </a:r>
          </a:p>
          <a:p>
            <a:pPr algn="ctr"/>
            <a:r>
              <a:rPr lang="en-US" sz="2400" dirty="0" smtClean="0"/>
              <a:t>(master)</a:t>
            </a:r>
            <a:endParaRPr lang="en-US" sz="2400" dirty="0"/>
          </a:p>
        </p:txBody>
      </p:sp>
      <p:sp>
        <p:nvSpPr>
          <p:cNvPr id="15" name="server"/>
          <p:cNvSpPr>
            <a:spLocks noEditPoints="1" noChangeArrowheads="1"/>
          </p:cNvSpPr>
          <p:nvPr/>
        </p:nvSpPr>
        <p:spPr bwMode="auto">
          <a:xfrm>
            <a:off x="6172202" y="4667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server"/>
          <p:cNvSpPr>
            <a:spLocks noEditPoints="1" noChangeArrowheads="1"/>
          </p:cNvSpPr>
          <p:nvPr/>
        </p:nvSpPr>
        <p:spPr bwMode="auto">
          <a:xfrm>
            <a:off x="6172202" y="18383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server"/>
          <p:cNvSpPr>
            <a:spLocks noEditPoints="1" noChangeArrowheads="1"/>
          </p:cNvSpPr>
          <p:nvPr/>
        </p:nvSpPr>
        <p:spPr bwMode="auto">
          <a:xfrm>
            <a:off x="6183001" y="3281832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server"/>
          <p:cNvSpPr>
            <a:spLocks noEditPoints="1" noChangeArrowheads="1"/>
          </p:cNvSpPr>
          <p:nvPr/>
        </p:nvSpPr>
        <p:spPr bwMode="auto">
          <a:xfrm>
            <a:off x="6226130" y="53435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638802" y="428392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…</a:t>
            </a:r>
            <a:endParaRPr lang="en-US" sz="4800" dirty="0"/>
          </a:p>
        </p:txBody>
      </p:sp>
      <p:cxnSp>
        <p:nvCxnSpPr>
          <p:cNvPr id="27" name="Elbow Connector 26"/>
          <p:cNvCxnSpPr/>
          <p:nvPr/>
        </p:nvCxnSpPr>
        <p:spPr>
          <a:xfrm flipV="1">
            <a:off x="3009899" y="919162"/>
            <a:ext cx="2933701" cy="1371604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3009899" y="4283928"/>
            <a:ext cx="2933701" cy="1578411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39000" y="241818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Compute Nodes</a:t>
            </a:r>
            <a:endParaRPr lang="en-US" sz="2400" dirty="0"/>
          </a:p>
        </p:txBody>
      </p:sp>
      <p:cxnSp>
        <p:nvCxnSpPr>
          <p:cNvPr id="63" name="Elbow Connector 62"/>
          <p:cNvCxnSpPr/>
          <p:nvPr/>
        </p:nvCxnSpPr>
        <p:spPr>
          <a:xfrm flipV="1">
            <a:off x="3505200" y="2068002"/>
            <a:ext cx="2514600" cy="608523"/>
          </a:xfrm>
          <a:prstGeom prst="bentConnector3">
            <a:avLst>
              <a:gd name="adj1" fmla="val 27465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>
            <a:off x="3505200" y="3249185"/>
            <a:ext cx="2514600" cy="580032"/>
          </a:xfrm>
          <a:prstGeom prst="bentConnector3">
            <a:avLst>
              <a:gd name="adj1" fmla="val 2797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400800" y="140902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400800" y="284059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002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400800" y="428392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003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400800" y="632567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676400" y="2558534"/>
            <a:ext cx="76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SSH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00159" y="286355"/>
            <a:ext cx="2395404" cy="1323439"/>
          </a:xfrm>
          <a:prstGeom prst="rect">
            <a:avLst/>
          </a:prstGeom>
          <a:noFill/>
          <a:ln w="22225">
            <a:solidFill>
              <a:srgbClr val="FFFF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0" dirty="0" err="1" smtClean="0"/>
              <a:t>qsub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58869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390659" y="2447925"/>
            <a:ext cx="1295400" cy="8382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859" y="3590925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Your Laptop</a:t>
            </a:r>
            <a:endParaRPr lang="en-US" sz="2400" dirty="0"/>
          </a:p>
        </p:txBody>
      </p:sp>
      <p:sp>
        <p:nvSpPr>
          <p:cNvPr id="6" name="server"/>
          <p:cNvSpPr>
            <a:spLocks noEditPoints="1" noChangeArrowheads="1"/>
          </p:cNvSpPr>
          <p:nvPr/>
        </p:nvSpPr>
        <p:spPr bwMode="auto">
          <a:xfrm>
            <a:off x="2595563" y="2381250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00200" y="2867025"/>
            <a:ext cx="7239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57400" y="3413719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  <a:r>
              <a:rPr lang="en-US" sz="2400" dirty="0" smtClean="0"/>
              <a:t>nigma2</a:t>
            </a:r>
          </a:p>
          <a:p>
            <a:pPr algn="ctr"/>
            <a:r>
              <a:rPr lang="en-US" sz="2400" dirty="0" smtClean="0"/>
              <a:t>(master)</a:t>
            </a:r>
            <a:endParaRPr lang="en-US" sz="2400" dirty="0"/>
          </a:p>
        </p:txBody>
      </p:sp>
      <p:sp>
        <p:nvSpPr>
          <p:cNvPr id="15" name="server"/>
          <p:cNvSpPr>
            <a:spLocks noEditPoints="1" noChangeArrowheads="1"/>
          </p:cNvSpPr>
          <p:nvPr/>
        </p:nvSpPr>
        <p:spPr bwMode="auto">
          <a:xfrm>
            <a:off x="6172202" y="4667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server"/>
          <p:cNvSpPr>
            <a:spLocks noEditPoints="1" noChangeArrowheads="1"/>
          </p:cNvSpPr>
          <p:nvPr/>
        </p:nvSpPr>
        <p:spPr bwMode="auto">
          <a:xfrm>
            <a:off x="6172202" y="18383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server"/>
          <p:cNvSpPr>
            <a:spLocks noEditPoints="1" noChangeArrowheads="1"/>
          </p:cNvSpPr>
          <p:nvPr/>
        </p:nvSpPr>
        <p:spPr bwMode="auto">
          <a:xfrm>
            <a:off x="6183001" y="3281832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server"/>
          <p:cNvSpPr>
            <a:spLocks noEditPoints="1" noChangeArrowheads="1"/>
          </p:cNvSpPr>
          <p:nvPr/>
        </p:nvSpPr>
        <p:spPr bwMode="auto">
          <a:xfrm>
            <a:off x="6226130" y="5343525"/>
            <a:ext cx="828675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638802" y="428392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…</a:t>
            </a:r>
            <a:endParaRPr lang="en-US" sz="4800" dirty="0"/>
          </a:p>
        </p:txBody>
      </p:sp>
      <p:cxnSp>
        <p:nvCxnSpPr>
          <p:cNvPr id="27" name="Elbow Connector 26"/>
          <p:cNvCxnSpPr/>
          <p:nvPr/>
        </p:nvCxnSpPr>
        <p:spPr>
          <a:xfrm flipV="1">
            <a:off x="3009899" y="919162"/>
            <a:ext cx="2933701" cy="1371604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3009899" y="4283928"/>
            <a:ext cx="2933701" cy="1578411"/>
          </a:xfrm>
          <a:prstGeom prst="bentConnector3">
            <a:avLst>
              <a:gd name="adj1" fmla="val -46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39000" y="2418188"/>
            <a:ext cx="190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Compute Nodes</a:t>
            </a:r>
            <a:endParaRPr lang="en-US" sz="2400" dirty="0"/>
          </a:p>
        </p:txBody>
      </p:sp>
      <p:cxnSp>
        <p:nvCxnSpPr>
          <p:cNvPr id="63" name="Elbow Connector 62"/>
          <p:cNvCxnSpPr/>
          <p:nvPr/>
        </p:nvCxnSpPr>
        <p:spPr>
          <a:xfrm flipV="1">
            <a:off x="3505200" y="2068002"/>
            <a:ext cx="2514600" cy="608523"/>
          </a:xfrm>
          <a:prstGeom prst="bentConnector3">
            <a:avLst>
              <a:gd name="adj1" fmla="val 27465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>
            <a:off x="3505200" y="3249185"/>
            <a:ext cx="2514600" cy="580032"/>
          </a:xfrm>
          <a:prstGeom prst="bentConnector3">
            <a:avLst>
              <a:gd name="adj1" fmla="val 2797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400800" y="140902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400800" y="284059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002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400800" y="428392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003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400800" y="632567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676400" y="2558534"/>
            <a:ext cx="76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SSH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00159" y="286355"/>
            <a:ext cx="2123941" cy="1323439"/>
          </a:xfrm>
          <a:prstGeom prst="rect">
            <a:avLst/>
          </a:prstGeom>
          <a:noFill/>
          <a:ln w="22225">
            <a:solidFill>
              <a:srgbClr val="FFFF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data</a:t>
            </a:r>
            <a:endParaRPr lang="en-US" sz="8000" dirty="0"/>
          </a:p>
        </p:txBody>
      </p:sp>
      <p:sp>
        <p:nvSpPr>
          <p:cNvPr id="3" name="modem"/>
          <p:cNvSpPr>
            <a:spLocks noEditPoints="1" noChangeArrowheads="1"/>
          </p:cNvSpPr>
          <p:nvPr/>
        </p:nvSpPr>
        <p:spPr bwMode="auto">
          <a:xfrm>
            <a:off x="4716463" y="2738236"/>
            <a:ext cx="769937" cy="4572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22761" y="1159099"/>
            <a:ext cx="875763" cy="1429555"/>
          </a:xfrm>
          <a:custGeom>
            <a:avLst/>
            <a:gdLst>
              <a:gd name="connsiteX0" fmla="*/ 25757 w 875763"/>
              <a:gd name="connsiteY0" fmla="*/ 1429555 h 1429555"/>
              <a:gd name="connsiteX1" fmla="*/ 12878 w 875763"/>
              <a:gd name="connsiteY1" fmla="*/ 1339402 h 1429555"/>
              <a:gd name="connsiteX2" fmla="*/ 0 w 875763"/>
              <a:gd name="connsiteY2" fmla="*/ 1275008 h 1429555"/>
              <a:gd name="connsiteX3" fmla="*/ 12878 w 875763"/>
              <a:gd name="connsiteY3" fmla="*/ 914400 h 1429555"/>
              <a:gd name="connsiteX4" fmla="*/ 25757 w 875763"/>
              <a:gd name="connsiteY4" fmla="*/ 875763 h 1429555"/>
              <a:gd name="connsiteX5" fmla="*/ 64394 w 875763"/>
              <a:gd name="connsiteY5" fmla="*/ 837126 h 1429555"/>
              <a:gd name="connsiteX6" fmla="*/ 77273 w 875763"/>
              <a:gd name="connsiteY6" fmla="*/ 798490 h 1429555"/>
              <a:gd name="connsiteX7" fmla="*/ 218940 w 875763"/>
              <a:gd name="connsiteY7" fmla="*/ 605307 h 1429555"/>
              <a:gd name="connsiteX8" fmla="*/ 309093 w 875763"/>
              <a:gd name="connsiteY8" fmla="*/ 489397 h 1429555"/>
              <a:gd name="connsiteX9" fmla="*/ 360608 w 875763"/>
              <a:gd name="connsiteY9" fmla="*/ 425002 h 1429555"/>
              <a:gd name="connsiteX10" fmla="*/ 399245 w 875763"/>
              <a:gd name="connsiteY10" fmla="*/ 373487 h 1429555"/>
              <a:gd name="connsiteX11" fmla="*/ 450760 w 875763"/>
              <a:gd name="connsiteY11" fmla="*/ 321971 h 1429555"/>
              <a:gd name="connsiteX12" fmla="*/ 476518 w 875763"/>
              <a:gd name="connsiteY12" fmla="*/ 283335 h 1429555"/>
              <a:gd name="connsiteX13" fmla="*/ 502276 w 875763"/>
              <a:gd name="connsiteY13" fmla="*/ 231819 h 1429555"/>
              <a:gd name="connsiteX14" fmla="*/ 566670 w 875763"/>
              <a:gd name="connsiteY14" fmla="*/ 193183 h 1429555"/>
              <a:gd name="connsiteX15" fmla="*/ 643943 w 875763"/>
              <a:gd name="connsiteY15" fmla="*/ 154546 h 1429555"/>
              <a:gd name="connsiteX16" fmla="*/ 772732 w 875763"/>
              <a:gd name="connsiteY16" fmla="*/ 64394 h 1429555"/>
              <a:gd name="connsiteX17" fmla="*/ 811369 w 875763"/>
              <a:gd name="connsiteY17" fmla="*/ 51515 h 1429555"/>
              <a:gd name="connsiteX18" fmla="*/ 875763 w 875763"/>
              <a:gd name="connsiteY18" fmla="*/ 0 h 1429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75763" h="1429555">
                <a:moveTo>
                  <a:pt x="25757" y="1429555"/>
                </a:moveTo>
                <a:cubicBezTo>
                  <a:pt x="21464" y="1399504"/>
                  <a:pt x="17868" y="1369345"/>
                  <a:pt x="12878" y="1339402"/>
                </a:cubicBezTo>
                <a:cubicBezTo>
                  <a:pt x="9279" y="1317810"/>
                  <a:pt x="0" y="1296898"/>
                  <a:pt x="0" y="1275008"/>
                </a:cubicBezTo>
                <a:cubicBezTo>
                  <a:pt x="0" y="1154729"/>
                  <a:pt x="5134" y="1034430"/>
                  <a:pt x="12878" y="914400"/>
                </a:cubicBezTo>
                <a:cubicBezTo>
                  <a:pt x="13752" y="900853"/>
                  <a:pt x="18227" y="887059"/>
                  <a:pt x="25757" y="875763"/>
                </a:cubicBezTo>
                <a:cubicBezTo>
                  <a:pt x="35860" y="860608"/>
                  <a:pt x="51515" y="850005"/>
                  <a:pt x="64394" y="837126"/>
                </a:cubicBezTo>
                <a:cubicBezTo>
                  <a:pt x="68687" y="824247"/>
                  <a:pt x="71202" y="810632"/>
                  <a:pt x="77273" y="798490"/>
                </a:cubicBezTo>
                <a:cubicBezTo>
                  <a:pt x="114454" y="724127"/>
                  <a:pt x="165586" y="671999"/>
                  <a:pt x="218940" y="605307"/>
                </a:cubicBezTo>
                <a:cubicBezTo>
                  <a:pt x="377914" y="406591"/>
                  <a:pt x="180524" y="654701"/>
                  <a:pt x="309093" y="489397"/>
                </a:cubicBezTo>
                <a:cubicBezTo>
                  <a:pt x="325969" y="467699"/>
                  <a:pt x="343732" y="446700"/>
                  <a:pt x="360608" y="425002"/>
                </a:cubicBezTo>
                <a:cubicBezTo>
                  <a:pt x="373786" y="408059"/>
                  <a:pt x="384067" y="388665"/>
                  <a:pt x="399245" y="373487"/>
                </a:cubicBezTo>
                <a:cubicBezTo>
                  <a:pt x="416417" y="356315"/>
                  <a:pt x="434956" y="340409"/>
                  <a:pt x="450760" y="321971"/>
                </a:cubicBezTo>
                <a:cubicBezTo>
                  <a:pt x="460833" y="310219"/>
                  <a:pt x="468839" y="296774"/>
                  <a:pt x="476518" y="283335"/>
                </a:cubicBezTo>
                <a:cubicBezTo>
                  <a:pt x="486043" y="266666"/>
                  <a:pt x="488700" y="245395"/>
                  <a:pt x="502276" y="231819"/>
                </a:cubicBezTo>
                <a:cubicBezTo>
                  <a:pt x="519976" y="214119"/>
                  <a:pt x="545443" y="206450"/>
                  <a:pt x="566670" y="193183"/>
                </a:cubicBezTo>
                <a:cubicBezTo>
                  <a:pt x="623736" y="157517"/>
                  <a:pt x="584366" y="174406"/>
                  <a:pt x="643943" y="154546"/>
                </a:cubicBezTo>
                <a:cubicBezTo>
                  <a:pt x="667454" y="136913"/>
                  <a:pt x="753704" y="70737"/>
                  <a:pt x="772732" y="64394"/>
                </a:cubicBezTo>
                <a:lnTo>
                  <a:pt x="811369" y="51515"/>
                </a:lnTo>
                <a:cubicBezTo>
                  <a:pt x="860108" y="19022"/>
                  <a:pt x="839060" y="36702"/>
                  <a:pt x="875763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76552" y="2472744"/>
            <a:ext cx="399319" cy="399245"/>
          </a:xfrm>
          <a:custGeom>
            <a:avLst/>
            <a:gdLst>
              <a:gd name="connsiteX0" fmla="*/ 0 w 399319"/>
              <a:gd name="connsiteY0" fmla="*/ 399245 h 399245"/>
              <a:gd name="connsiteX1" fmla="*/ 64394 w 399319"/>
              <a:gd name="connsiteY1" fmla="*/ 321971 h 399245"/>
              <a:gd name="connsiteX2" fmla="*/ 141668 w 399319"/>
              <a:gd name="connsiteY2" fmla="*/ 218941 h 399245"/>
              <a:gd name="connsiteX3" fmla="*/ 218941 w 399319"/>
              <a:gd name="connsiteY3" fmla="*/ 141667 h 399245"/>
              <a:gd name="connsiteX4" fmla="*/ 244699 w 399319"/>
              <a:gd name="connsiteY4" fmla="*/ 103031 h 399245"/>
              <a:gd name="connsiteX5" fmla="*/ 360609 w 399319"/>
              <a:gd name="connsiteY5" fmla="*/ 38636 h 399245"/>
              <a:gd name="connsiteX6" fmla="*/ 399245 w 399319"/>
              <a:gd name="connsiteY6" fmla="*/ 0 h 3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319" h="399245">
                <a:moveTo>
                  <a:pt x="0" y="399245"/>
                </a:moveTo>
                <a:cubicBezTo>
                  <a:pt x="21465" y="373487"/>
                  <a:pt x="43679" y="348336"/>
                  <a:pt x="64394" y="321971"/>
                </a:cubicBezTo>
                <a:cubicBezTo>
                  <a:pt x="90917" y="288215"/>
                  <a:pt x="111312" y="249297"/>
                  <a:pt x="141668" y="218941"/>
                </a:cubicBezTo>
                <a:cubicBezTo>
                  <a:pt x="167426" y="193183"/>
                  <a:pt x="198735" y="171976"/>
                  <a:pt x="218941" y="141667"/>
                </a:cubicBezTo>
                <a:cubicBezTo>
                  <a:pt x="227527" y="128788"/>
                  <a:pt x="233050" y="113224"/>
                  <a:pt x="244699" y="103031"/>
                </a:cubicBezTo>
                <a:cubicBezTo>
                  <a:pt x="352984" y="8282"/>
                  <a:pt x="283957" y="76961"/>
                  <a:pt x="360609" y="38636"/>
                </a:cubicBezTo>
                <a:cubicBezTo>
                  <a:pt x="402817" y="17532"/>
                  <a:pt x="399245" y="26406"/>
                  <a:pt x="399245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357611" y="3361386"/>
            <a:ext cx="631065" cy="194511"/>
          </a:xfrm>
          <a:custGeom>
            <a:avLst/>
            <a:gdLst>
              <a:gd name="connsiteX0" fmla="*/ 0 w 631065"/>
              <a:gd name="connsiteY0" fmla="*/ 0 h 194511"/>
              <a:gd name="connsiteX1" fmla="*/ 128789 w 631065"/>
              <a:gd name="connsiteY1" fmla="*/ 25758 h 194511"/>
              <a:gd name="connsiteX2" fmla="*/ 167426 w 631065"/>
              <a:gd name="connsiteY2" fmla="*/ 51515 h 194511"/>
              <a:gd name="connsiteX3" fmla="*/ 218941 w 631065"/>
              <a:gd name="connsiteY3" fmla="*/ 64394 h 194511"/>
              <a:gd name="connsiteX4" fmla="*/ 270457 w 631065"/>
              <a:gd name="connsiteY4" fmla="*/ 90152 h 194511"/>
              <a:gd name="connsiteX5" fmla="*/ 360609 w 631065"/>
              <a:gd name="connsiteY5" fmla="*/ 141668 h 194511"/>
              <a:gd name="connsiteX6" fmla="*/ 412124 w 631065"/>
              <a:gd name="connsiteY6" fmla="*/ 154546 h 194511"/>
              <a:gd name="connsiteX7" fmla="*/ 450761 w 631065"/>
              <a:gd name="connsiteY7" fmla="*/ 167425 h 194511"/>
              <a:gd name="connsiteX8" fmla="*/ 502276 w 631065"/>
              <a:gd name="connsiteY8" fmla="*/ 180304 h 194511"/>
              <a:gd name="connsiteX9" fmla="*/ 540913 w 631065"/>
              <a:gd name="connsiteY9" fmla="*/ 193183 h 194511"/>
              <a:gd name="connsiteX10" fmla="*/ 631065 w 631065"/>
              <a:gd name="connsiteY10" fmla="*/ 193183 h 194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1065" h="194511">
                <a:moveTo>
                  <a:pt x="0" y="0"/>
                </a:moveTo>
                <a:cubicBezTo>
                  <a:pt x="17435" y="2906"/>
                  <a:pt x="104335" y="15278"/>
                  <a:pt x="128789" y="25758"/>
                </a:cubicBezTo>
                <a:cubicBezTo>
                  <a:pt x="143016" y="31855"/>
                  <a:pt x="153199" y="45418"/>
                  <a:pt x="167426" y="51515"/>
                </a:cubicBezTo>
                <a:cubicBezTo>
                  <a:pt x="183695" y="58487"/>
                  <a:pt x="202368" y="58179"/>
                  <a:pt x="218941" y="64394"/>
                </a:cubicBezTo>
                <a:cubicBezTo>
                  <a:pt x="236917" y="71135"/>
                  <a:pt x="253788" y="80627"/>
                  <a:pt x="270457" y="90152"/>
                </a:cubicBezTo>
                <a:cubicBezTo>
                  <a:pt x="318014" y="117328"/>
                  <a:pt x="303997" y="120439"/>
                  <a:pt x="360609" y="141668"/>
                </a:cubicBezTo>
                <a:cubicBezTo>
                  <a:pt x="377182" y="147883"/>
                  <a:pt x="395105" y="149684"/>
                  <a:pt x="412124" y="154546"/>
                </a:cubicBezTo>
                <a:cubicBezTo>
                  <a:pt x="425177" y="158275"/>
                  <a:pt x="437708" y="163695"/>
                  <a:pt x="450761" y="167425"/>
                </a:cubicBezTo>
                <a:cubicBezTo>
                  <a:pt x="467780" y="172288"/>
                  <a:pt x="485257" y="175441"/>
                  <a:pt x="502276" y="180304"/>
                </a:cubicBezTo>
                <a:cubicBezTo>
                  <a:pt x="515329" y="184034"/>
                  <a:pt x="527405" y="191832"/>
                  <a:pt x="540913" y="193183"/>
                </a:cubicBezTo>
                <a:cubicBezTo>
                  <a:pt x="570815" y="196173"/>
                  <a:pt x="601014" y="193183"/>
                  <a:pt x="631065" y="193183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945487" y="3374265"/>
            <a:ext cx="1004552" cy="2086377"/>
          </a:xfrm>
          <a:custGeom>
            <a:avLst/>
            <a:gdLst>
              <a:gd name="connsiteX0" fmla="*/ 0 w 1004552"/>
              <a:gd name="connsiteY0" fmla="*/ 0 h 2086377"/>
              <a:gd name="connsiteX1" fmla="*/ 77274 w 1004552"/>
              <a:gd name="connsiteY1" fmla="*/ 257577 h 2086377"/>
              <a:gd name="connsiteX2" fmla="*/ 115910 w 1004552"/>
              <a:gd name="connsiteY2" fmla="*/ 386366 h 2086377"/>
              <a:gd name="connsiteX3" fmla="*/ 218941 w 1004552"/>
              <a:gd name="connsiteY3" fmla="*/ 682580 h 2086377"/>
              <a:gd name="connsiteX4" fmla="*/ 244699 w 1004552"/>
              <a:gd name="connsiteY4" fmla="*/ 798490 h 2086377"/>
              <a:gd name="connsiteX5" fmla="*/ 412124 w 1004552"/>
              <a:gd name="connsiteY5" fmla="*/ 1146220 h 2086377"/>
              <a:gd name="connsiteX6" fmla="*/ 476519 w 1004552"/>
              <a:gd name="connsiteY6" fmla="*/ 1300766 h 2086377"/>
              <a:gd name="connsiteX7" fmla="*/ 579550 w 1004552"/>
              <a:gd name="connsiteY7" fmla="*/ 1429555 h 2086377"/>
              <a:gd name="connsiteX8" fmla="*/ 759854 w 1004552"/>
              <a:gd name="connsiteY8" fmla="*/ 1674253 h 2086377"/>
              <a:gd name="connsiteX9" fmla="*/ 798490 w 1004552"/>
              <a:gd name="connsiteY9" fmla="*/ 1777284 h 2086377"/>
              <a:gd name="connsiteX10" fmla="*/ 811369 w 1004552"/>
              <a:gd name="connsiteY10" fmla="*/ 1815921 h 2086377"/>
              <a:gd name="connsiteX11" fmla="*/ 837127 w 1004552"/>
              <a:gd name="connsiteY11" fmla="*/ 1854558 h 2086377"/>
              <a:gd name="connsiteX12" fmla="*/ 901521 w 1004552"/>
              <a:gd name="connsiteY12" fmla="*/ 1957589 h 2086377"/>
              <a:gd name="connsiteX13" fmla="*/ 927279 w 1004552"/>
              <a:gd name="connsiteY13" fmla="*/ 1996225 h 2086377"/>
              <a:gd name="connsiteX14" fmla="*/ 953037 w 1004552"/>
              <a:gd name="connsiteY14" fmla="*/ 2034862 h 2086377"/>
              <a:gd name="connsiteX15" fmla="*/ 978795 w 1004552"/>
              <a:gd name="connsiteY15" fmla="*/ 2073498 h 2086377"/>
              <a:gd name="connsiteX16" fmla="*/ 1004552 w 1004552"/>
              <a:gd name="connsiteY16" fmla="*/ 2086377 h 2086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4552" h="2086377">
                <a:moveTo>
                  <a:pt x="0" y="0"/>
                </a:moveTo>
                <a:cubicBezTo>
                  <a:pt x="71041" y="260479"/>
                  <a:pt x="5113" y="29066"/>
                  <a:pt x="77274" y="257577"/>
                </a:cubicBezTo>
                <a:cubicBezTo>
                  <a:pt x="90771" y="300316"/>
                  <a:pt x="101737" y="343846"/>
                  <a:pt x="115910" y="386366"/>
                </a:cubicBezTo>
                <a:cubicBezTo>
                  <a:pt x="148968" y="485542"/>
                  <a:pt x="196263" y="580529"/>
                  <a:pt x="218941" y="682580"/>
                </a:cubicBezTo>
                <a:cubicBezTo>
                  <a:pt x="227527" y="721217"/>
                  <a:pt x="229476" y="761955"/>
                  <a:pt x="244699" y="798490"/>
                </a:cubicBezTo>
                <a:cubicBezTo>
                  <a:pt x="294178" y="917240"/>
                  <a:pt x="362644" y="1027470"/>
                  <a:pt x="412124" y="1146220"/>
                </a:cubicBezTo>
                <a:cubicBezTo>
                  <a:pt x="433589" y="1197735"/>
                  <a:pt x="448128" y="1252719"/>
                  <a:pt x="476519" y="1300766"/>
                </a:cubicBezTo>
                <a:cubicBezTo>
                  <a:pt x="504487" y="1348097"/>
                  <a:pt x="547595" y="1384819"/>
                  <a:pt x="579550" y="1429555"/>
                </a:cubicBezTo>
                <a:cubicBezTo>
                  <a:pt x="770636" y="1697075"/>
                  <a:pt x="570527" y="1457879"/>
                  <a:pt x="759854" y="1674253"/>
                </a:cubicBezTo>
                <a:cubicBezTo>
                  <a:pt x="772733" y="1708597"/>
                  <a:pt x="785955" y="1742813"/>
                  <a:pt x="798490" y="1777284"/>
                </a:cubicBezTo>
                <a:cubicBezTo>
                  <a:pt x="803129" y="1790042"/>
                  <a:pt x="805298" y="1803779"/>
                  <a:pt x="811369" y="1815921"/>
                </a:cubicBezTo>
                <a:cubicBezTo>
                  <a:pt x="818291" y="1829766"/>
                  <a:pt x="828817" y="1841499"/>
                  <a:pt x="837127" y="1854558"/>
                </a:cubicBezTo>
                <a:cubicBezTo>
                  <a:pt x="858870" y="1888726"/>
                  <a:pt x="879778" y="1923421"/>
                  <a:pt x="901521" y="1957589"/>
                </a:cubicBezTo>
                <a:cubicBezTo>
                  <a:pt x="909831" y="1970647"/>
                  <a:pt x="918693" y="1983346"/>
                  <a:pt x="927279" y="1996225"/>
                </a:cubicBezTo>
                <a:lnTo>
                  <a:pt x="953037" y="2034862"/>
                </a:lnTo>
                <a:cubicBezTo>
                  <a:pt x="961623" y="2047741"/>
                  <a:pt x="964951" y="2066576"/>
                  <a:pt x="978795" y="2073498"/>
                </a:cubicBezTo>
                <a:lnTo>
                  <a:pt x="1004552" y="2086377"/>
                </a:ln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644721" y="2859110"/>
            <a:ext cx="901521" cy="53139"/>
          </a:xfrm>
          <a:custGeom>
            <a:avLst/>
            <a:gdLst>
              <a:gd name="connsiteX0" fmla="*/ 901521 w 901521"/>
              <a:gd name="connsiteY0" fmla="*/ 0 h 53139"/>
              <a:gd name="connsiteX1" fmla="*/ 386366 w 901521"/>
              <a:gd name="connsiteY1" fmla="*/ 25758 h 53139"/>
              <a:gd name="connsiteX2" fmla="*/ 296214 w 901521"/>
              <a:gd name="connsiteY2" fmla="*/ 51515 h 53139"/>
              <a:gd name="connsiteX3" fmla="*/ 0 w 901521"/>
              <a:gd name="connsiteY3" fmla="*/ 51515 h 5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1521" h="53139">
                <a:moveTo>
                  <a:pt x="901521" y="0"/>
                </a:moveTo>
                <a:cubicBezTo>
                  <a:pt x="816266" y="3045"/>
                  <a:pt x="520231" y="7910"/>
                  <a:pt x="386366" y="25758"/>
                </a:cubicBezTo>
                <a:cubicBezTo>
                  <a:pt x="325540" y="33868"/>
                  <a:pt x="367938" y="48859"/>
                  <a:pt x="296214" y="51515"/>
                </a:cubicBezTo>
                <a:cubicBezTo>
                  <a:pt x="197544" y="55169"/>
                  <a:pt x="98738" y="51515"/>
                  <a:pt x="0" y="51515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267198" y="2124759"/>
            <a:ext cx="834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smtClean="0"/>
              <a:t>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83</Words>
  <Application>Microsoft Office PowerPoint</Application>
  <PresentationFormat>On-screen Show (4:3)</PresentationFormat>
  <Paragraphs>53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(very) Brief Introduction to Cluster Computing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Prasad</dc:creator>
  <cp:lastModifiedBy>Prasad</cp:lastModifiedBy>
  <cp:revision>14</cp:revision>
  <dcterms:created xsi:type="dcterms:W3CDTF">2012-09-05T19:13:04Z</dcterms:created>
  <dcterms:modified xsi:type="dcterms:W3CDTF">2012-09-05T22:41:23Z</dcterms:modified>
</cp:coreProperties>
</file>